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1" r:id="rId6"/>
    <p:sldId id="260" r:id="rId7"/>
    <p:sldId id="259" r:id="rId8"/>
    <p:sldId id="264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5" d="100"/>
          <a:sy n="45" d="100"/>
        </p:scale>
        <p:origin x="111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98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4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97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57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22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9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59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25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97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15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4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B71A-9E66-1242-BB1C-8E1352E18AC6}" type="datetimeFigureOut">
              <a:rPr lang="en-US" smtClean="0"/>
              <a:t>10/25/2018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52C5-B863-6848-B79A-F253D020BF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31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95" y="118485"/>
            <a:ext cx="3537662" cy="5302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420835"/>
            <a:ext cx="914399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DIOTIMA,  JÚBILO  DA  MUSA  CELESTE.  EL A  QUE  RECONCILIA  OS  ELEMENTOS, NOS  DIZ:</a:t>
            </a: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</a:t>
            </a:r>
          </a:p>
          <a:p>
            <a:r>
              <a:rPr lang="pt-BR" sz="1600" b="1" i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CHAMAMOS  DE  AMOR  QUANDO  HÁ  UM   PARTO  DE  BELEZA  NO  CORPO  E  NA   ALMA.</a:t>
            </a:r>
            <a:endParaRPr lang="pt-BR" sz="1600" b="1" i="1" dirty="0"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0486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1496" y="5703854"/>
            <a:ext cx="6988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               </a:t>
            </a:r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DAMA  E  A  CELEBRAÇÃO  DO  ÚNICO  DESEJO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31" y="769187"/>
            <a:ext cx="5862681" cy="44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2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634577"/>
            <a:ext cx="906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DIOTIMA   NOS  CONTA  QUE  O  AMOR  É  UMA  “VISÃO FINAL DOS MISTÉRIOS"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40" y="443508"/>
            <a:ext cx="4018117" cy="49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25" y="527070"/>
            <a:ext cx="3552404" cy="59579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4169" y="1975623"/>
            <a:ext cx="39710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ENTÃO, ENFIM, O HOMEM</a:t>
            </a:r>
          </a:p>
          <a:p>
            <a:endParaRPr lang="pt-BR" b="1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CONTEMPLARÁ  O BELO </a:t>
            </a:r>
          </a:p>
          <a:p>
            <a:endParaRPr lang="pt-BR" b="1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COM O OLHO DA MENTE E </a:t>
            </a:r>
          </a:p>
          <a:p>
            <a:endParaRPr lang="pt-BR" b="1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SERÁ CAPAZ DE  TRAZER PARA FORA</a:t>
            </a:r>
          </a:p>
          <a:p>
            <a:endParaRPr lang="pt-BR" b="1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NÃO MERAS IMAGENS DO QUE</a:t>
            </a:r>
          </a:p>
          <a:p>
            <a:endParaRPr lang="pt-BR" b="1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É BOM PARA O HOMEM, MAS REALIDADES.</a:t>
            </a: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</a:t>
            </a:r>
          </a:p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SERIA ESTA UMA VIDA IGNÓBIL SÓCRATES?</a:t>
            </a:r>
          </a:p>
        </p:txBody>
      </p:sp>
    </p:spTree>
    <p:extLst>
      <p:ext uri="{BB962C8B-B14F-4D97-AF65-F5344CB8AC3E}">
        <p14:creationId xmlns:p14="http://schemas.microsoft.com/office/powerpoint/2010/main" val="274297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54" y="889000"/>
            <a:ext cx="3588057" cy="4507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727" y="5594339"/>
            <a:ext cx="774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BEATRIZ,  A  QUE  HABITA  AS  ESFERAS  MAIS  SUTIS  E  PERENES</a:t>
            </a:r>
          </a:p>
        </p:txBody>
      </p:sp>
    </p:spTree>
    <p:extLst>
      <p:ext uri="{BB962C8B-B14F-4D97-AF65-F5344CB8AC3E}">
        <p14:creationId xmlns:p14="http://schemas.microsoft.com/office/powerpoint/2010/main" val="38370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35" y="324206"/>
            <a:ext cx="4777352" cy="5620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2492" y="6107054"/>
            <a:ext cx="4719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BEATRIZ ,  A  QUE  LEVA  AO  INEFÁVEL</a:t>
            </a:r>
            <a:r>
              <a:rPr lang="pt-BR" dirty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2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62" y="653123"/>
            <a:ext cx="3850105" cy="51135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6895" y="5968555"/>
            <a:ext cx="6367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Demi Bold"/>
                <a:cs typeface="Avenir Next Condensed Demi Bold"/>
              </a:rPr>
              <a:t>BEATRIZ,  MUSA  INSPIRADORA  DA  CIÊNCIA  DIVINA </a:t>
            </a:r>
          </a:p>
        </p:txBody>
      </p:sp>
    </p:spTree>
    <p:extLst>
      <p:ext uri="{BB962C8B-B14F-4D97-AF65-F5344CB8AC3E}">
        <p14:creationId xmlns:p14="http://schemas.microsoft.com/office/powerpoint/2010/main" val="181953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480" y="0"/>
            <a:ext cx="563933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91123" y="478782"/>
            <a:ext cx="3468940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TÃO  LONGAMENTE  ME  RETEVE  AMOR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E  ACOSTUMOU-SE  À  SUA  TIRANIA,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QUE,  SE  A  PRINCÍPIO  PARECIA  RUDE,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SUAVE  AGORA  ME  HABITA O  CORAÇÃO.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ASSIM,  QUANDO  ME  TIRA  TANTO  AS  FORÇAS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QUE  OS  ESPÍRITOS  VEJO  ME  FUGIREM,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ENTÃO  A  MINHA  FRÁGIL  ALMA  SINTO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TÃO  DOCE,  QUE  O  MEU  ROSTO  EMPALIDECE,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POIS  AMOR  TEM  EM  MIM  TANTO  PODER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QUE  FAZ  OS  MEUS  SUSPIROS  ME  DEIXAREM</a:t>
            </a: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E  SAÍREM  CHAMANDO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MINHA  AMADA,  PARA  DAR-ME  ALENTO.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ONDE  QUER  QUE EU  A  VEJA,  TAL  SUCEDE,</a:t>
            </a:r>
          </a:p>
          <a:p>
            <a:pPr algn="r"/>
            <a:endParaRPr lang="pt-BR" sz="1400" dirty="0">
              <a:solidFill>
                <a:srgbClr val="FFFFFF"/>
              </a:solidFill>
              <a:latin typeface="Avenir Next Condensed Medium"/>
              <a:cs typeface="Avenir Next Condensed Medium"/>
            </a:endParaRPr>
          </a:p>
          <a:p>
            <a:pPr algn="r"/>
            <a:r>
              <a:rPr lang="pt-BR" sz="14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E  É  COISA  TÃO  HUMIL  QUE  NÃO  SE  CRÊ</a:t>
            </a:r>
            <a:r>
              <a:rPr lang="pt-BR" sz="1400" dirty="0">
                <a:latin typeface="Avenir Next Condensed Medium"/>
                <a:cs typeface="Avenir Next Condensed Medium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3494" y="6507569"/>
            <a:ext cx="5072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XXVII (Poema de Dante para Beatriz)</a:t>
            </a:r>
          </a:p>
        </p:txBody>
      </p:sp>
    </p:spTree>
    <p:extLst>
      <p:ext uri="{BB962C8B-B14F-4D97-AF65-F5344CB8AC3E}">
        <p14:creationId xmlns:p14="http://schemas.microsoft.com/office/powerpoint/2010/main" val="73561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9" y="897107"/>
            <a:ext cx="5186735" cy="4207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011" y="5411534"/>
            <a:ext cx="66189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    A  DAMA  QUE  CONSAGRA   O   CAVALEIRO</a:t>
            </a:r>
          </a:p>
        </p:txBody>
      </p:sp>
    </p:spTree>
    <p:extLst>
      <p:ext uri="{BB962C8B-B14F-4D97-AF65-F5344CB8AC3E}">
        <p14:creationId xmlns:p14="http://schemas.microsoft.com/office/powerpoint/2010/main" val="360260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30" y="1401092"/>
            <a:ext cx="5074754" cy="38011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0232" y="5482094"/>
            <a:ext cx="401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venir Next Condensed Medium"/>
                <a:cs typeface="Avenir Next Condensed Medium"/>
              </a:rPr>
              <a:t>A  DAMA   QUE  PORTA  O  GRAAL</a:t>
            </a:r>
          </a:p>
        </p:txBody>
      </p:sp>
    </p:spTree>
    <p:extLst>
      <p:ext uri="{BB962C8B-B14F-4D97-AF65-F5344CB8AC3E}">
        <p14:creationId xmlns:p14="http://schemas.microsoft.com/office/powerpoint/2010/main" val="312320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247</Words>
  <Application>Microsoft Office PowerPoint</Application>
  <PresentationFormat>Apresentação na tela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Avenir Next Condensed Demi Bold</vt:lpstr>
      <vt:lpstr>Avenir Next Condensed Medium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F Mello</dc:creator>
  <cp:lastModifiedBy>Vitoria Barros</cp:lastModifiedBy>
  <cp:revision>40</cp:revision>
  <dcterms:created xsi:type="dcterms:W3CDTF">2017-03-28T00:06:11Z</dcterms:created>
  <dcterms:modified xsi:type="dcterms:W3CDTF">2018-10-25T19:04:42Z</dcterms:modified>
</cp:coreProperties>
</file>